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8" r:id="rId3"/>
    <p:sldId id="258" r:id="rId4"/>
    <p:sldId id="275" r:id="rId5"/>
    <p:sldId id="276" r:id="rId6"/>
    <p:sldId id="259" r:id="rId7"/>
    <p:sldId id="269" r:id="rId8"/>
    <p:sldId id="256" r:id="rId9"/>
  </p:sldIdLst>
  <p:sldSz cx="12192000" cy="6858000"/>
  <p:notesSz cx="6858000" cy="9144000"/>
  <p:defaultTextStyle>
    <a:defPPr>
      <a:defRPr lang="fr-B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081C9E-75D6-48E4-9940-A219BB2B66E6}" v="6" dt="2025-05-28T08:39:08.325"/>
    <p1510:client id="{B47B94C2-8352-4796-AF45-F4B117540E0E}" v="177" dt="2025-05-27T13:33:43.5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36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s. Fiona Irakoze" userId="73a81fb0-9dab-4bb2-986a-01549c2b082d" providerId="ADAL" clId="{99081C9E-75D6-48E4-9940-A219BB2B66E6}"/>
    <pc:docChg chg="custSel delSld modSld sldOrd">
      <pc:chgData name="Mrs. Fiona Irakoze" userId="73a81fb0-9dab-4bb2-986a-01549c2b082d" providerId="ADAL" clId="{99081C9E-75D6-48E4-9940-A219BB2B66E6}" dt="2025-05-28T10:02:08.199" v="85" actId="1076"/>
      <pc:docMkLst>
        <pc:docMk/>
      </pc:docMkLst>
      <pc:sldChg chg="addSp delSp modSp mod setBg">
        <pc:chgData name="Mrs. Fiona Irakoze" userId="73a81fb0-9dab-4bb2-986a-01549c2b082d" providerId="ADAL" clId="{99081C9E-75D6-48E4-9940-A219BB2B66E6}" dt="2025-05-28T10:02:08.199" v="85" actId="1076"/>
        <pc:sldMkLst>
          <pc:docMk/>
          <pc:sldMk cId="3655378489" sldId="256"/>
        </pc:sldMkLst>
        <pc:spChg chg="mod">
          <ac:chgData name="Mrs. Fiona Irakoze" userId="73a81fb0-9dab-4bb2-986a-01549c2b082d" providerId="ADAL" clId="{99081C9E-75D6-48E4-9940-A219BB2B66E6}" dt="2025-05-28T08:34:38.112" v="63" actId="26606"/>
          <ac:spMkLst>
            <pc:docMk/>
            <pc:sldMk cId="3655378489" sldId="256"/>
            <ac:spMk id="6" creationId="{92E26759-823A-1F3B-E056-744024B4B41A}"/>
          </ac:spMkLst>
        </pc:spChg>
        <pc:spChg chg="add">
          <ac:chgData name="Mrs. Fiona Irakoze" userId="73a81fb0-9dab-4bb2-986a-01549c2b082d" providerId="ADAL" clId="{99081C9E-75D6-48E4-9940-A219BB2B66E6}" dt="2025-05-28T08:34:38.112" v="63" actId="26606"/>
          <ac:spMkLst>
            <pc:docMk/>
            <pc:sldMk cId="3655378489" sldId="256"/>
            <ac:spMk id="12" creationId="{7C98A213-5994-475E-B327-DC6EC27FBA8B}"/>
          </ac:spMkLst>
        </pc:spChg>
        <pc:spChg chg="add">
          <ac:chgData name="Mrs. Fiona Irakoze" userId="73a81fb0-9dab-4bb2-986a-01549c2b082d" providerId="ADAL" clId="{99081C9E-75D6-48E4-9940-A219BB2B66E6}" dt="2025-05-28T08:34:38.112" v="63" actId="26606"/>
          <ac:spMkLst>
            <pc:docMk/>
            <pc:sldMk cId="3655378489" sldId="256"/>
            <ac:spMk id="14" creationId="{4B030A0D-0DAD-4A99-89BB-419527D6A64B}"/>
          </ac:spMkLst>
        </pc:spChg>
        <pc:picChg chg="mod">
          <ac:chgData name="Mrs. Fiona Irakoze" userId="73a81fb0-9dab-4bb2-986a-01549c2b082d" providerId="ADAL" clId="{99081C9E-75D6-48E4-9940-A219BB2B66E6}" dt="2025-05-28T08:34:42.174" v="64" actId="27614"/>
          <ac:picMkLst>
            <pc:docMk/>
            <pc:sldMk cId="3655378489" sldId="256"/>
            <ac:picMk id="3" creationId="{1C5A9615-FA65-7BB2-97AE-B5F8E3EB1ADC}"/>
          </ac:picMkLst>
        </pc:picChg>
        <pc:picChg chg="add mod">
          <ac:chgData name="Mrs. Fiona Irakoze" userId="73a81fb0-9dab-4bb2-986a-01549c2b082d" providerId="ADAL" clId="{99081C9E-75D6-48E4-9940-A219BB2B66E6}" dt="2025-05-28T08:34:42.892" v="69" actId="962"/>
          <ac:picMkLst>
            <pc:docMk/>
            <pc:sldMk cId="3655378489" sldId="256"/>
            <ac:picMk id="4" creationId="{EB0D1CBC-55F2-A8B4-A808-61A8EFDB64BE}"/>
          </ac:picMkLst>
        </pc:picChg>
        <pc:picChg chg="add mod">
          <ac:chgData name="Mrs. Fiona Irakoze" userId="73a81fb0-9dab-4bb2-986a-01549c2b082d" providerId="ADAL" clId="{99081C9E-75D6-48E4-9940-A219BB2B66E6}" dt="2025-05-28T10:02:08.199" v="85" actId="1076"/>
          <ac:picMkLst>
            <pc:docMk/>
            <pc:sldMk cId="3655378489" sldId="256"/>
            <ac:picMk id="5" creationId="{F7C761F3-388E-939B-1E5A-D30F66014CBE}"/>
          </ac:picMkLst>
        </pc:picChg>
        <pc:picChg chg="del mod ord">
          <ac:chgData name="Mrs. Fiona Irakoze" userId="73a81fb0-9dab-4bb2-986a-01549c2b082d" providerId="ADAL" clId="{99081C9E-75D6-48E4-9940-A219BB2B66E6}" dt="2025-05-28T10:01:56.804" v="82" actId="478"/>
          <ac:picMkLst>
            <pc:docMk/>
            <pc:sldMk cId="3655378489" sldId="256"/>
            <ac:picMk id="7" creationId="{8A542A43-3C9E-BB93-2B1D-F0353AC6FBCA}"/>
          </ac:picMkLst>
        </pc:picChg>
      </pc:sldChg>
      <pc:sldChg chg="modSp">
        <pc:chgData name="Mrs. Fiona Irakoze" userId="73a81fb0-9dab-4bb2-986a-01549c2b082d" providerId="ADAL" clId="{99081C9E-75D6-48E4-9940-A219BB2B66E6}" dt="2025-05-28T08:37:57.180" v="70" actId="14826"/>
        <pc:sldMkLst>
          <pc:docMk/>
          <pc:sldMk cId="1859025087" sldId="258"/>
        </pc:sldMkLst>
        <pc:picChg chg="mod">
          <ac:chgData name="Mrs. Fiona Irakoze" userId="73a81fb0-9dab-4bb2-986a-01549c2b082d" providerId="ADAL" clId="{99081C9E-75D6-48E4-9940-A219BB2B66E6}" dt="2025-05-28T08:37:57.180" v="70" actId="14826"/>
          <ac:picMkLst>
            <pc:docMk/>
            <pc:sldMk cId="1859025087" sldId="258"/>
            <ac:picMk id="5" creationId="{5156C39B-C83A-8688-D944-38E657B66EAA}"/>
          </ac:picMkLst>
        </pc:picChg>
      </pc:sldChg>
      <pc:sldChg chg="modSp">
        <pc:chgData name="Mrs. Fiona Irakoze" userId="73a81fb0-9dab-4bb2-986a-01549c2b082d" providerId="ADAL" clId="{99081C9E-75D6-48E4-9940-A219BB2B66E6}" dt="2025-05-28T08:38:33.769" v="73" actId="14826"/>
        <pc:sldMkLst>
          <pc:docMk/>
          <pc:sldMk cId="1891193289" sldId="259"/>
        </pc:sldMkLst>
        <pc:picChg chg="mod">
          <ac:chgData name="Mrs. Fiona Irakoze" userId="73a81fb0-9dab-4bb2-986a-01549c2b082d" providerId="ADAL" clId="{99081C9E-75D6-48E4-9940-A219BB2B66E6}" dt="2025-05-28T08:38:33.769" v="73" actId="14826"/>
          <ac:picMkLst>
            <pc:docMk/>
            <pc:sldMk cId="1891193289" sldId="259"/>
            <ac:picMk id="5" creationId="{D4183E91-997A-3A97-6035-07157242FC58}"/>
          </ac:picMkLst>
        </pc:picChg>
      </pc:sldChg>
      <pc:sldChg chg="modSp ord">
        <pc:chgData name="Mrs. Fiona Irakoze" userId="73a81fb0-9dab-4bb2-986a-01549c2b082d" providerId="ADAL" clId="{99081C9E-75D6-48E4-9940-A219BB2B66E6}" dt="2025-05-28T08:39:25.030" v="81"/>
        <pc:sldMkLst>
          <pc:docMk/>
          <pc:sldMk cId="2132521041" sldId="268"/>
        </pc:sldMkLst>
        <pc:picChg chg="mod">
          <ac:chgData name="Mrs. Fiona Irakoze" userId="73a81fb0-9dab-4bb2-986a-01549c2b082d" providerId="ADAL" clId="{99081C9E-75D6-48E4-9940-A219BB2B66E6}" dt="2025-05-28T08:39:08.323" v="76" actId="14826"/>
          <ac:picMkLst>
            <pc:docMk/>
            <pc:sldMk cId="2132521041" sldId="268"/>
            <ac:picMk id="9" creationId="{83B2B734-D05D-F64C-61AE-70F987F0CEC4}"/>
          </ac:picMkLst>
        </pc:picChg>
      </pc:sldChg>
      <pc:sldChg chg="addSp delSp modSp mod">
        <pc:chgData name="Mrs. Fiona Irakoze" userId="73a81fb0-9dab-4bb2-986a-01549c2b082d" providerId="ADAL" clId="{99081C9E-75D6-48E4-9940-A219BB2B66E6}" dt="2025-05-28T08:38:51.331" v="75" actId="26606"/>
        <pc:sldMkLst>
          <pc:docMk/>
          <pc:sldMk cId="3808449790" sldId="269"/>
        </pc:sldMkLst>
        <pc:spChg chg="del">
          <ac:chgData name="Mrs. Fiona Irakoze" userId="73a81fb0-9dab-4bb2-986a-01549c2b082d" providerId="ADAL" clId="{99081C9E-75D6-48E4-9940-A219BB2B66E6}" dt="2025-05-28T08:38:51.331" v="75" actId="26606"/>
          <ac:spMkLst>
            <pc:docMk/>
            <pc:sldMk cId="3808449790" sldId="269"/>
            <ac:spMk id="10" creationId="{42A4FC2C-047E-45A5-965D-8E1E3BF09BC6}"/>
          </ac:spMkLst>
        </pc:spChg>
        <pc:spChg chg="add">
          <ac:chgData name="Mrs. Fiona Irakoze" userId="73a81fb0-9dab-4bb2-986a-01549c2b082d" providerId="ADAL" clId="{99081C9E-75D6-48E4-9940-A219BB2B66E6}" dt="2025-05-28T08:38:51.331" v="75" actId="26606"/>
          <ac:spMkLst>
            <pc:docMk/>
            <pc:sldMk cId="3808449790" sldId="269"/>
            <ac:spMk id="15" creationId="{42A4FC2C-047E-45A5-965D-8E1E3BF09BC6}"/>
          </ac:spMkLst>
        </pc:spChg>
        <pc:picChg chg="mod">
          <ac:chgData name="Mrs. Fiona Irakoze" userId="73a81fb0-9dab-4bb2-986a-01549c2b082d" providerId="ADAL" clId="{99081C9E-75D6-48E4-9940-A219BB2B66E6}" dt="2025-05-28T08:38:51.331" v="75" actId="26606"/>
          <ac:picMkLst>
            <pc:docMk/>
            <pc:sldMk cId="3808449790" sldId="269"/>
            <ac:picMk id="9" creationId="{647A655C-47E2-E0D3-62B5-64C8399F7206}"/>
          </ac:picMkLst>
        </pc:picChg>
      </pc:sldChg>
      <pc:sldChg chg="del">
        <pc:chgData name="Mrs. Fiona Irakoze" userId="73a81fb0-9dab-4bb2-986a-01549c2b082d" providerId="ADAL" clId="{99081C9E-75D6-48E4-9940-A219BB2B66E6}" dt="2025-05-28T08:39:12.027" v="77" actId="47"/>
        <pc:sldMkLst>
          <pc:docMk/>
          <pc:sldMk cId="2810018802" sldId="270"/>
        </pc:sldMkLst>
      </pc:sldChg>
      <pc:sldChg chg="del">
        <pc:chgData name="Mrs. Fiona Irakoze" userId="73a81fb0-9dab-4bb2-986a-01549c2b082d" providerId="ADAL" clId="{99081C9E-75D6-48E4-9940-A219BB2B66E6}" dt="2025-05-28T08:39:17.563" v="79" actId="47"/>
        <pc:sldMkLst>
          <pc:docMk/>
          <pc:sldMk cId="2311814344" sldId="271"/>
        </pc:sldMkLst>
      </pc:sldChg>
      <pc:sldChg chg="del">
        <pc:chgData name="Mrs. Fiona Irakoze" userId="73a81fb0-9dab-4bb2-986a-01549c2b082d" providerId="ADAL" clId="{99081C9E-75D6-48E4-9940-A219BB2B66E6}" dt="2025-05-28T08:39:15.260" v="78" actId="47"/>
        <pc:sldMkLst>
          <pc:docMk/>
          <pc:sldMk cId="2907003050" sldId="272"/>
        </pc:sldMkLst>
      </pc:sldChg>
      <pc:sldChg chg="modSp">
        <pc:chgData name="Mrs. Fiona Irakoze" userId="73a81fb0-9dab-4bb2-986a-01549c2b082d" providerId="ADAL" clId="{99081C9E-75D6-48E4-9940-A219BB2B66E6}" dt="2025-05-28T08:38:13.186" v="71" actId="14826"/>
        <pc:sldMkLst>
          <pc:docMk/>
          <pc:sldMk cId="2302061009" sldId="275"/>
        </pc:sldMkLst>
        <pc:picChg chg="mod">
          <ac:chgData name="Mrs. Fiona Irakoze" userId="73a81fb0-9dab-4bb2-986a-01549c2b082d" providerId="ADAL" clId="{99081C9E-75D6-48E4-9940-A219BB2B66E6}" dt="2025-05-28T08:38:13.186" v="71" actId="14826"/>
          <ac:picMkLst>
            <pc:docMk/>
            <pc:sldMk cId="2302061009" sldId="275"/>
            <ac:picMk id="5" creationId="{DF148CAF-6A5B-50EF-75BA-C196BEF04EA0}"/>
          </ac:picMkLst>
        </pc:picChg>
      </pc:sldChg>
      <pc:sldChg chg="modSp">
        <pc:chgData name="Mrs. Fiona Irakoze" userId="73a81fb0-9dab-4bb2-986a-01549c2b082d" providerId="ADAL" clId="{99081C9E-75D6-48E4-9940-A219BB2B66E6}" dt="2025-05-28T08:38:21.904" v="72" actId="14826"/>
        <pc:sldMkLst>
          <pc:docMk/>
          <pc:sldMk cId="262190191" sldId="276"/>
        </pc:sldMkLst>
        <pc:picChg chg="mod">
          <ac:chgData name="Mrs. Fiona Irakoze" userId="73a81fb0-9dab-4bb2-986a-01549c2b082d" providerId="ADAL" clId="{99081C9E-75D6-48E4-9940-A219BB2B66E6}" dt="2025-05-28T08:38:21.904" v="72" actId="14826"/>
          <ac:picMkLst>
            <pc:docMk/>
            <pc:sldMk cId="262190191" sldId="276"/>
            <ac:picMk id="5" creationId="{E3A069B9-10F0-E666-0ADF-ED3106E998DC}"/>
          </ac:picMkLst>
        </pc:picChg>
      </pc:sldChg>
    </pc:docChg>
  </pc:docChgLst>
  <pc:docChgLst>
    <pc:chgData name="Mrs. Fiona Irakoze" userId="73a81fb0-9dab-4bb2-986a-01549c2b082d" providerId="ADAL" clId="{B47B94C2-8352-4796-AF45-F4B117540E0E}"/>
    <pc:docChg chg="undo custSel delSld modSld">
      <pc:chgData name="Mrs. Fiona Irakoze" userId="73a81fb0-9dab-4bb2-986a-01549c2b082d" providerId="ADAL" clId="{B47B94C2-8352-4796-AF45-F4B117540E0E}" dt="2025-05-27T14:09:16.711" v="303" actId="20577"/>
      <pc:docMkLst>
        <pc:docMk/>
      </pc:docMkLst>
      <pc:sldChg chg="addSp delSp modSp mod modTransition">
        <pc:chgData name="Mrs. Fiona Irakoze" userId="73a81fb0-9dab-4bb2-986a-01549c2b082d" providerId="ADAL" clId="{B47B94C2-8352-4796-AF45-F4B117540E0E}" dt="2025-05-27T14:09:16.711" v="303" actId="20577"/>
        <pc:sldMkLst>
          <pc:docMk/>
          <pc:sldMk cId="3655378489" sldId="256"/>
        </pc:sldMkLst>
        <pc:spChg chg="mod">
          <ac:chgData name="Mrs. Fiona Irakoze" userId="73a81fb0-9dab-4bb2-986a-01549c2b082d" providerId="ADAL" clId="{B47B94C2-8352-4796-AF45-F4B117540E0E}" dt="2025-05-27T14:09:16.711" v="303" actId="20577"/>
          <ac:spMkLst>
            <pc:docMk/>
            <pc:sldMk cId="3655378489" sldId="256"/>
            <ac:spMk id="6" creationId="{92E26759-823A-1F3B-E056-744024B4B41A}"/>
          </ac:spMkLst>
        </pc:spChg>
        <pc:picChg chg="add mod">
          <ac:chgData name="Mrs. Fiona Irakoze" userId="73a81fb0-9dab-4bb2-986a-01549c2b082d" providerId="ADAL" clId="{B47B94C2-8352-4796-AF45-F4B117540E0E}" dt="2025-05-27T14:09:03.419" v="246" actId="1076"/>
          <ac:picMkLst>
            <pc:docMk/>
            <pc:sldMk cId="3655378489" sldId="256"/>
            <ac:picMk id="3" creationId="{1C5A9615-FA65-7BB2-97AE-B5F8E3EB1ADC}"/>
          </ac:picMkLst>
        </pc:picChg>
        <pc:picChg chg="del">
          <ac:chgData name="Mrs. Fiona Irakoze" userId="73a81fb0-9dab-4bb2-986a-01549c2b082d" providerId="ADAL" clId="{B47B94C2-8352-4796-AF45-F4B117540E0E}" dt="2025-05-27T13:34:21.019" v="231" actId="478"/>
          <ac:picMkLst>
            <pc:docMk/>
            <pc:sldMk cId="3655378489" sldId="256"/>
            <ac:picMk id="5" creationId="{AF46771E-2F49-27AB-172E-C621228CCD77}"/>
          </ac:picMkLst>
        </pc:picChg>
        <pc:picChg chg="add mod">
          <ac:chgData name="Mrs. Fiona Irakoze" userId="73a81fb0-9dab-4bb2-986a-01549c2b082d" providerId="ADAL" clId="{B47B94C2-8352-4796-AF45-F4B117540E0E}" dt="2025-05-27T14:09:07.733" v="248" actId="1076"/>
          <ac:picMkLst>
            <pc:docMk/>
            <pc:sldMk cId="3655378489" sldId="256"/>
            <ac:picMk id="7" creationId="{8A542A43-3C9E-BB93-2B1D-F0353AC6FBCA}"/>
          </ac:picMkLst>
        </pc:picChg>
      </pc:sldChg>
      <pc:sldChg chg="modTransition">
        <pc:chgData name="Mrs. Fiona Irakoze" userId="73a81fb0-9dab-4bb2-986a-01549c2b082d" providerId="ADAL" clId="{B47B94C2-8352-4796-AF45-F4B117540E0E}" dt="2025-05-26T11:17:18.262" v="5"/>
        <pc:sldMkLst>
          <pc:docMk/>
          <pc:sldMk cId="560319215" sldId="257"/>
        </pc:sldMkLst>
      </pc:sldChg>
      <pc:sldChg chg="modSp modTransition">
        <pc:chgData name="Mrs. Fiona Irakoze" userId="73a81fb0-9dab-4bb2-986a-01549c2b082d" providerId="ADAL" clId="{B47B94C2-8352-4796-AF45-F4B117540E0E}" dt="2025-05-27T13:31:27.886" v="210" actId="14826"/>
        <pc:sldMkLst>
          <pc:docMk/>
          <pc:sldMk cId="1859025087" sldId="258"/>
        </pc:sldMkLst>
        <pc:picChg chg="mod">
          <ac:chgData name="Mrs. Fiona Irakoze" userId="73a81fb0-9dab-4bb2-986a-01549c2b082d" providerId="ADAL" clId="{B47B94C2-8352-4796-AF45-F4B117540E0E}" dt="2025-05-27T13:31:27.886" v="210" actId="14826"/>
          <ac:picMkLst>
            <pc:docMk/>
            <pc:sldMk cId="1859025087" sldId="258"/>
            <ac:picMk id="5" creationId="{5156C39B-C83A-8688-D944-38E657B66EAA}"/>
          </ac:picMkLst>
        </pc:picChg>
      </pc:sldChg>
      <pc:sldChg chg="addSp delSp modSp mod modTransition">
        <pc:chgData name="Mrs. Fiona Irakoze" userId="73a81fb0-9dab-4bb2-986a-01549c2b082d" providerId="ADAL" clId="{B47B94C2-8352-4796-AF45-F4B117540E0E}" dt="2025-05-27T13:32:08.218" v="215" actId="26606"/>
        <pc:sldMkLst>
          <pc:docMk/>
          <pc:sldMk cId="1891193289" sldId="259"/>
        </pc:sldMkLst>
        <pc:spChg chg="del">
          <ac:chgData name="Mrs. Fiona Irakoze" userId="73a81fb0-9dab-4bb2-986a-01549c2b082d" providerId="ADAL" clId="{B47B94C2-8352-4796-AF45-F4B117540E0E}" dt="2025-05-27T13:32:08.218" v="215" actId="26606"/>
          <ac:spMkLst>
            <pc:docMk/>
            <pc:sldMk cId="1891193289" sldId="259"/>
            <ac:spMk id="14" creationId="{42A4FC2C-047E-45A5-965D-8E1E3BF09BC6}"/>
          </ac:spMkLst>
        </pc:spChg>
        <pc:spChg chg="add">
          <ac:chgData name="Mrs. Fiona Irakoze" userId="73a81fb0-9dab-4bb2-986a-01549c2b082d" providerId="ADAL" clId="{B47B94C2-8352-4796-AF45-F4B117540E0E}" dt="2025-05-27T13:32:08.218" v="215" actId="26606"/>
          <ac:spMkLst>
            <pc:docMk/>
            <pc:sldMk cId="1891193289" sldId="259"/>
            <ac:spMk id="19" creationId="{A93898FF-D987-4B0E-BFB4-85F5EB356D4D}"/>
          </ac:spMkLst>
        </pc:spChg>
        <pc:spChg chg="add">
          <ac:chgData name="Mrs. Fiona Irakoze" userId="73a81fb0-9dab-4bb2-986a-01549c2b082d" providerId="ADAL" clId="{B47B94C2-8352-4796-AF45-F4B117540E0E}" dt="2025-05-27T13:32:08.218" v="215" actId="26606"/>
          <ac:spMkLst>
            <pc:docMk/>
            <pc:sldMk cId="1891193289" sldId="259"/>
            <ac:spMk id="21" creationId="{612F383F-B981-4BC3-9E2B-7BE938CEF3EC}"/>
          </ac:spMkLst>
        </pc:spChg>
        <pc:spChg chg="add">
          <ac:chgData name="Mrs. Fiona Irakoze" userId="73a81fb0-9dab-4bb2-986a-01549c2b082d" providerId="ADAL" clId="{B47B94C2-8352-4796-AF45-F4B117540E0E}" dt="2025-05-27T13:32:08.218" v="215" actId="26606"/>
          <ac:spMkLst>
            <pc:docMk/>
            <pc:sldMk cId="1891193289" sldId="259"/>
            <ac:spMk id="23" creationId="{5AA485AD-076E-4077-A6E6-C3C9F0C39FF2}"/>
          </ac:spMkLst>
        </pc:spChg>
        <pc:spChg chg="add">
          <ac:chgData name="Mrs. Fiona Irakoze" userId="73a81fb0-9dab-4bb2-986a-01549c2b082d" providerId="ADAL" clId="{B47B94C2-8352-4796-AF45-F4B117540E0E}" dt="2025-05-27T13:32:08.218" v="215" actId="26606"/>
          <ac:spMkLst>
            <pc:docMk/>
            <pc:sldMk cId="1891193289" sldId="259"/>
            <ac:spMk id="27" creationId="{42A4FC2C-047E-45A5-965D-8E1E3BF09BC6}"/>
          </ac:spMkLst>
        </pc:spChg>
        <pc:picChg chg="mod">
          <ac:chgData name="Mrs. Fiona Irakoze" userId="73a81fb0-9dab-4bb2-986a-01549c2b082d" providerId="ADAL" clId="{B47B94C2-8352-4796-AF45-F4B117540E0E}" dt="2025-05-27T13:32:08.218" v="215" actId="26606"/>
          <ac:picMkLst>
            <pc:docMk/>
            <pc:sldMk cId="1891193289" sldId="259"/>
            <ac:picMk id="5" creationId="{D4183E91-997A-3A97-6035-07157242FC58}"/>
          </ac:picMkLst>
        </pc:picChg>
        <pc:picChg chg="add">
          <ac:chgData name="Mrs. Fiona Irakoze" userId="73a81fb0-9dab-4bb2-986a-01549c2b082d" providerId="ADAL" clId="{B47B94C2-8352-4796-AF45-F4B117540E0E}" dt="2025-05-27T13:32:08.218" v="215" actId="26606"/>
          <ac:picMkLst>
            <pc:docMk/>
            <pc:sldMk cId="1891193289" sldId="259"/>
            <ac:picMk id="25" creationId="{D088DBDF-80D5-4FC0-8A54-9D660B728DC4}"/>
          </ac:picMkLst>
        </pc:picChg>
      </pc:sldChg>
      <pc:sldChg chg="del modTransition">
        <pc:chgData name="Mrs. Fiona Irakoze" userId="73a81fb0-9dab-4bb2-986a-01549c2b082d" providerId="ADAL" clId="{B47B94C2-8352-4796-AF45-F4B117540E0E}" dt="2025-05-26T13:57:01.023" v="207" actId="47"/>
        <pc:sldMkLst>
          <pc:docMk/>
          <pc:sldMk cId="2340372841" sldId="260"/>
        </pc:sldMkLst>
      </pc:sldChg>
      <pc:sldChg chg="del modTransition">
        <pc:chgData name="Mrs. Fiona Irakoze" userId="73a81fb0-9dab-4bb2-986a-01549c2b082d" providerId="ADAL" clId="{B47B94C2-8352-4796-AF45-F4B117540E0E}" dt="2025-05-26T13:56:59.892" v="206" actId="47"/>
        <pc:sldMkLst>
          <pc:docMk/>
          <pc:sldMk cId="1558206814" sldId="261"/>
        </pc:sldMkLst>
      </pc:sldChg>
      <pc:sldChg chg="del modTransition">
        <pc:chgData name="Mrs. Fiona Irakoze" userId="73a81fb0-9dab-4bb2-986a-01549c2b082d" providerId="ADAL" clId="{B47B94C2-8352-4796-AF45-F4B117540E0E}" dt="2025-05-26T13:56:58.697" v="205" actId="47"/>
        <pc:sldMkLst>
          <pc:docMk/>
          <pc:sldMk cId="1485226201" sldId="262"/>
        </pc:sldMkLst>
      </pc:sldChg>
      <pc:sldChg chg="del modTransition">
        <pc:chgData name="Mrs. Fiona Irakoze" userId="73a81fb0-9dab-4bb2-986a-01549c2b082d" providerId="ADAL" clId="{B47B94C2-8352-4796-AF45-F4B117540E0E}" dt="2025-05-26T13:56:57.331" v="204" actId="47"/>
        <pc:sldMkLst>
          <pc:docMk/>
          <pc:sldMk cId="1610854021" sldId="263"/>
        </pc:sldMkLst>
      </pc:sldChg>
      <pc:sldChg chg="del modTransition">
        <pc:chgData name="Mrs. Fiona Irakoze" userId="73a81fb0-9dab-4bb2-986a-01549c2b082d" providerId="ADAL" clId="{B47B94C2-8352-4796-AF45-F4B117540E0E}" dt="2025-05-26T13:56:56.169" v="203" actId="47"/>
        <pc:sldMkLst>
          <pc:docMk/>
          <pc:sldMk cId="2657281291" sldId="264"/>
        </pc:sldMkLst>
      </pc:sldChg>
      <pc:sldChg chg="del modTransition">
        <pc:chgData name="Mrs. Fiona Irakoze" userId="73a81fb0-9dab-4bb2-986a-01549c2b082d" providerId="ADAL" clId="{B47B94C2-8352-4796-AF45-F4B117540E0E}" dt="2025-05-26T13:56:54.446" v="202" actId="47"/>
        <pc:sldMkLst>
          <pc:docMk/>
          <pc:sldMk cId="1354956925" sldId="265"/>
        </pc:sldMkLst>
      </pc:sldChg>
      <pc:sldChg chg="del modTransition">
        <pc:chgData name="Mrs. Fiona Irakoze" userId="73a81fb0-9dab-4bb2-986a-01549c2b082d" providerId="ADAL" clId="{B47B94C2-8352-4796-AF45-F4B117540E0E}" dt="2025-05-26T13:56:51.096" v="201" actId="47"/>
        <pc:sldMkLst>
          <pc:docMk/>
          <pc:sldMk cId="3540126077" sldId="266"/>
        </pc:sldMkLst>
      </pc:sldChg>
      <pc:sldChg chg="addSp delSp modSp del mod modTransition">
        <pc:chgData name="Mrs. Fiona Irakoze" userId="73a81fb0-9dab-4bb2-986a-01549c2b082d" providerId="ADAL" clId="{B47B94C2-8352-4796-AF45-F4B117540E0E}" dt="2025-05-26T13:56:49.997" v="200" actId="47"/>
        <pc:sldMkLst>
          <pc:docMk/>
          <pc:sldMk cId="3067398072" sldId="267"/>
        </pc:sldMkLst>
      </pc:sldChg>
      <pc:sldChg chg="addSp delSp modSp mod modTransition">
        <pc:chgData name="Mrs. Fiona Irakoze" userId="73a81fb0-9dab-4bb2-986a-01549c2b082d" providerId="ADAL" clId="{B47B94C2-8352-4796-AF45-F4B117540E0E}" dt="2025-05-27T13:32:44.977" v="221" actId="26606"/>
        <pc:sldMkLst>
          <pc:docMk/>
          <pc:sldMk cId="2132521041" sldId="268"/>
        </pc:sldMkLst>
        <pc:spChg chg="add del">
          <ac:chgData name="Mrs. Fiona Irakoze" userId="73a81fb0-9dab-4bb2-986a-01549c2b082d" providerId="ADAL" clId="{B47B94C2-8352-4796-AF45-F4B117540E0E}" dt="2025-05-27T13:32:44.977" v="221" actId="26606"/>
          <ac:spMkLst>
            <pc:docMk/>
            <pc:sldMk cId="2132521041" sldId="268"/>
            <ac:spMk id="10" creationId="{42A4FC2C-047E-45A5-965D-8E1E3BF09BC6}"/>
          </ac:spMkLst>
        </pc:spChg>
        <pc:spChg chg="add del">
          <ac:chgData name="Mrs. Fiona Irakoze" userId="73a81fb0-9dab-4bb2-986a-01549c2b082d" providerId="ADAL" clId="{B47B94C2-8352-4796-AF45-F4B117540E0E}" dt="2025-05-27T13:32:44.977" v="220" actId="26606"/>
          <ac:spMkLst>
            <pc:docMk/>
            <pc:sldMk cId="2132521041" sldId="268"/>
            <ac:spMk id="15" creationId="{A93898FF-D987-4B0E-BFB4-85F5EB356D4D}"/>
          </ac:spMkLst>
        </pc:spChg>
        <pc:spChg chg="add del">
          <ac:chgData name="Mrs. Fiona Irakoze" userId="73a81fb0-9dab-4bb2-986a-01549c2b082d" providerId="ADAL" clId="{B47B94C2-8352-4796-AF45-F4B117540E0E}" dt="2025-05-27T13:32:44.977" v="220" actId="26606"/>
          <ac:spMkLst>
            <pc:docMk/>
            <pc:sldMk cId="2132521041" sldId="268"/>
            <ac:spMk id="17" creationId="{612F383F-B981-4BC3-9E2B-7BE938CEF3EC}"/>
          </ac:spMkLst>
        </pc:spChg>
        <pc:spChg chg="add del">
          <ac:chgData name="Mrs. Fiona Irakoze" userId="73a81fb0-9dab-4bb2-986a-01549c2b082d" providerId="ADAL" clId="{B47B94C2-8352-4796-AF45-F4B117540E0E}" dt="2025-05-27T13:32:44.977" v="220" actId="26606"/>
          <ac:spMkLst>
            <pc:docMk/>
            <pc:sldMk cId="2132521041" sldId="268"/>
            <ac:spMk id="19" creationId="{5AA485AD-076E-4077-A6E6-C3C9F0C39FF2}"/>
          </ac:spMkLst>
        </pc:spChg>
        <pc:spChg chg="add del">
          <ac:chgData name="Mrs. Fiona Irakoze" userId="73a81fb0-9dab-4bb2-986a-01549c2b082d" providerId="ADAL" clId="{B47B94C2-8352-4796-AF45-F4B117540E0E}" dt="2025-05-27T13:32:44.977" v="220" actId="26606"/>
          <ac:spMkLst>
            <pc:docMk/>
            <pc:sldMk cId="2132521041" sldId="268"/>
            <ac:spMk id="23" creationId="{42A4FC2C-047E-45A5-965D-8E1E3BF09BC6}"/>
          </ac:spMkLst>
        </pc:spChg>
        <pc:spChg chg="add">
          <ac:chgData name="Mrs. Fiona Irakoze" userId="73a81fb0-9dab-4bb2-986a-01549c2b082d" providerId="ADAL" clId="{B47B94C2-8352-4796-AF45-F4B117540E0E}" dt="2025-05-27T13:32:44.977" v="221" actId="26606"/>
          <ac:spMkLst>
            <pc:docMk/>
            <pc:sldMk cId="2132521041" sldId="268"/>
            <ac:spMk id="25" creationId="{42A4FC2C-047E-45A5-965D-8E1E3BF09BC6}"/>
          </ac:spMkLst>
        </pc:spChg>
        <pc:picChg chg="add mod">
          <ac:chgData name="Mrs. Fiona Irakoze" userId="73a81fb0-9dab-4bb2-986a-01549c2b082d" providerId="ADAL" clId="{B47B94C2-8352-4796-AF45-F4B117540E0E}" dt="2025-05-27T13:32:44.977" v="221" actId="26606"/>
          <ac:picMkLst>
            <pc:docMk/>
            <pc:sldMk cId="2132521041" sldId="268"/>
            <ac:picMk id="9" creationId="{83B2B734-D05D-F64C-61AE-70F987F0CEC4}"/>
          </ac:picMkLst>
        </pc:picChg>
        <pc:picChg chg="add del">
          <ac:chgData name="Mrs. Fiona Irakoze" userId="73a81fb0-9dab-4bb2-986a-01549c2b082d" providerId="ADAL" clId="{B47B94C2-8352-4796-AF45-F4B117540E0E}" dt="2025-05-27T13:32:44.977" v="220" actId="26606"/>
          <ac:picMkLst>
            <pc:docMk/>
            <pc:sldMk cId="2132521041" sldId="268"/>
            <ac:picMk id="21" creationId="{D088DBDF-80D5-4FC0-8A54-9D660B728DC4}"/>
          </ac:picMkLst>
        </pc:picChg>
      </pc:sldChg>
      <pc:sldChg chg="addSp delSp modSp mod modTransition">
        <pc:chgData name="Mrs. Fiona Irakoze" userId="73a81fb0-9dab-4bb2-986a-01549c2b082d" providerId="ADAL" clId="{B47B94C2-8352-4796-AF45-F4B117540E0E}" dt="2025-05-27T13:32:27.058" v="217" actId="14100"/>
        <pc:sldMkLst>
          <pc:docMk/>
          <pc:sldMk cId="3808449790" sldId="269"/>
        </pc:sldMkLst>
        <pc:picChg chg="add mod">
          <ac:chgData name="Mrs. Fiona Irakoze" userId="73a81fb0-9dab-4bb2-986a-01549c2b082d" providerId="ADAL" clId="{B47B94C2-8352-4796-AF45-F4B117540E0E}" dt="2025-05-27T13:32:27.058" v="217" actId="14100"/>
          <ac:picMkLst>
            <pc:docMk/>
            <pc:sldMk cId="3808449790" sldId="269"/>
            <ac:picMk id="9" creationId="{647A655C-47E2-E0D3-62B5-64C8399F7206}"/>
          </ac:picMkLst>
        </pc:picChg>
      </pc:sldChg>
      <pc:sldChg chg="addSp delSp modSp mod modTransition">
        <pc:chgData name="Mrs. Fiona Irakoze" userId="73a81fb0-9dab-4bb2-986a-01549c2b082d" providerId="ADAL" clId="{B47B94C2-8352-4796-AF45-F4B117540E0E}" dt="2025-05-27T13:33:03.013" v="223" actId="26606"/>
        <pc:sldMkLst>
          <pc:docMk/>
          <pc:sldMk cId="2810018802" sldId="270"/>
        </pc:sldMkLst>
        <pc:spChg chg="del">
          <ac:chgData name="Mrs. Fiona Irakoze" userId="73a81fb0-9dab-4bb2-986a-01549c2b082d" providerId="ADAL" clId="{B47B94C2-8352-4796-AF45-F4B117540E0E}" dt="2025-05-27T13:33:03.013" v="223" actId="26606"/>
          <ac:spMkLst>
            <pc:docMk/>
            <pc:sldMk cId="2810018802" sldId="270"/>
            <ac:spMk id="10" creationId="{E2BA2BD9-7B54-4190-8F06-3EF3658A0020}"/>
          </ac:spMkLst>
        </pc:spChg>
        <pc:spChg chg="add">
          <ac:chgData name="Mrs. Fiona Irakoze" userId="73a81fb0-9dab-4bb2-986a-01549c2b082d" providerId="ADAL" clId="{B47B94C2-8352-4796-AF45-F4B117540E0E}" dt="2025-05-27T13:33:03.013" v="223" actId="26606"/>
          <ac:spMkLst>
            <pc:docMk/>
            <pc:sldMk cId="2810018802" sldId="270"/>
            <ac:spMk id="15" creationId="{42A4FC2C-047E-45A5-965D-8E1E3BF09BC6}"/>
          </ac:spMkLst>
        </pc:spChg>
        <pc:picChg chg="add mod">
          <ac:chgData name="Mrs. Fiona Irakoze" userId="73a81fb0-9dab-4bb2-986a-01549c2b082d" providerId="ADAL" clId="{B47B94C2-8352-4796-AF45-F4B117540E0E}" dt="2025-05-27T13:33:03.013" v="223" actId="26606"/>
          <ac:picMkLst>
            <pc:docMk/>
            <pc:sldMk cId="2810018802" sldId="270"/>
            <ac:picMk id="9" creationId="{FEFA3032-9584-3EEE-65C3-46E1BF334EBA}"/>
          </ac:picMkLst>
        </pc:picChg>
      </pc:sldChg>
      <pc:sldChg chg="addSp delSp modSp mod modTransition">
        <pc:chgData name="Mrs. Fiona Irakoze" userId="73a81fb0-9dab-4bb2-986a-01549c2b082d" providerId="ADAL" clId="{B47B94C2-8352-4796-AF45-F4B117540E0E}" dt="2025-05-27T13:33:15.547" v="225" actId="26606"/>
        <pc:sldMkLst>
          <pc:docMk/>
          <pc:sldMk cId="2311814344" sldId="271"/>
        </pc:sldMkLst>
        <pc:spChg chg="del">
          <ac:chgData name="Mrs. Fiona Irakoze" userId="73a81fb0-9dab-4bb2-986a-01549c2b082d" providerId="ADAL" clId="{B47B94C2-8352-4796-AF45-F4B117540E0E}" dt="2025-05-27T13:33:15.547" v="225" actId="26606"/>
          <ac:spMkLst>
            <pc:docMk/>
            <pc:sldMk cId="2311814344" sldId="271"/>
            <ac:spMk id="10" creationId="{E2BA2BD9-7B54-4190-8F06-3EF3658A0020}"/>
          </ac:spMkLst>
        </pc:spChg>
        <pc:spChg chg="add">
          <ac:chgData name="Mrs. Fiona Irakoze" userId="73a81fb0-9dab-4bb2-986a-01549c2b082d" providerId="ADAL" clId="{B47B94C2-8352-4796-AF45-F4B117540E0E}" dt="2025-05-27T13:33:15.547" v="225" actId="26606"/>
          <ac:spMkLst>
            <pc:docMk/>
            <pc:sldMk cId="2311814344" sldId="271"/>
            <ac:spMk id="15" creationId="{42A4FC2C-047E-45A5-965D-8E1E3BF09BC6}"/>
          </ac:spMkLst>
        </pc:spChg>
        <pc:picChg chg="add mod">
          <ac:chgData name="Mrs. Fiona Irakoze" userId="73a81fb0-9dab-4bb2-986a-01549c2b082d" providerId="ADAL" clId="{B47B94C2-8352-4796-AF45-F4B117540E0E}" dt="2025-05-27T13:33:15.547" v="225" actId="26606"/>
          <ac:picMkLst>
            <pc:docMk/>
            <pc:sldMk cId="2311814344" sldId="271"/>
            <ac:picMk id="9" creationId="{14298436-9C95-7444-C956-AFFE181643B6}"/>
          </ac:picMkLst>
        </pc:picChg>
      </pc:sldChg>
      <pc:sldChg chg="addSp delSp modSp mod modTransition">
        <pc:chgData name="Mrs. Fiona Irakoze" userId="73a81fb0-9dab-4bb2-986a-01549c2b082d" providerId="ADAL" clId="{B47B94C2-8352-4796-AF45-F4B117540E0E}" dt="2025-05-27T13:33:30.419" v="226" actId="14826"/>
        <pc:sldMkLst>
          <pc:docMk/>
          <pc:sldMk cId="2907003050" sldId="272"/>
        </pc:sldMkLst>
        <pc:picChg chg="add mod">
          <ac:chgData name="Mrs. Fiona Irakoze" userId="73a81fb0-9dab-4bb2-986a-01549c2b082d" providerId="ADAL" clId="{B47B94C2-8352-4796-AF45-F4B117540E0E}" dt="2025-05-27T13:33:30.419" v="226" actId="14826"/>
          <ac:picMkLst>
            <pc:docMk/>
            <pc:sldMk cId="2907003050" sldId="272"/>
            <ac:picMk id="9" creationId="{FCFDF858-3851-7747-89AB-0E60657B4E14}"/>
          </ac:picMkLst>
        </pc:picChg>
      </pc:sldChg>
      <pc:sldChg chg="addSp delSp modSp del mod modTransition">
        <pc:chgData name="Mrs. Fiona Irakoze" userId="73a81fb0-9dab-4bb2-986a-01549c2b082d" providerId="ADAL" clId="{B47B94C2-8352-4796-AF45-F4B117540E0E}" dt="2025-05-27T13:33:52.943" v="229" actId="47"/>
        <pc:sldMkLst>
          <pc:docMk/>
          <pc:sldMk cId="3017361388" sldId="273"/>
        </pc:sldMkLst>
        <pc:spChg chg="add mod">
          <ac:chgData name="Mrs. Fiona Irakoze" userId="73a81fb0-9dab-4bb2-986a-01549c2b082d" providerId="ADAL" clId="{B47B94C2-8352-4796-AF45-F4B117540E0E}" dt="2025-05-27T13:33:50.052" v="228" actId="478"/>
          <ac:spMkLst>
            <pc:docMk/>
            <pc:sldMk cId="3017361388" sldId="273"/>
            <ac:spMk id="4" creationId="{EF1D6316-6807-0EA0-A1BD-FE2D59ADD135}"/>
          </ac:spMkLst>
        </pc:spChg>
        <pc:picChg chg="add del mod">
          <ac:chgData name="Mrs. Fiona Irakoze" userId="73a81fb0-9dab-4bb2-986a-01549c2b082d" providerId="ADAL" clId="{B47B94C2-8352-4796-AF45-F4B117540E0E}" dt="2025-05-27T13:33:50.052" v="228" actId="478"/>
          <ac:picMkLst>
            <pc:docMk/>
            <pc:sldMk cId="3017361388" sldId="273"/>
            <ac:picMk id="9" creationId="{817E1AFB-432B-3706-601E-DA8387307BC0}"/>
          </ac:picMkLst>
        </pc:picChg>
      </pc:sldChg>
      <pc:sldChg chg="addSp delSp modSp del mod modTransition">
        <pc:chgData name="Mrs. Fiona Irakoze" userId="73a81fb0-9dab-4bb2-986a-01549c2b082d" providerId="ADAL" clId="{B47B94C2-8352-4796-AF45-F4B117540E0E}" dt="2025-05-27T13:33:55.487" v="230" actId="47"/>
        <pc:sldMkLst>
          <pc:docMk/>
          <pc:sldMk cId="2861631176" sldId="274"/>
        </pc:sldMkLst>
      </pc:sldChg>
      <pc:sldChg chg="modSp modTransition">
        <pc:chgData name="Mrs. Fiona Irakoze" userId="73a81fb0-9dab-4bb2-986a-01549c2b082d" providerId="ADAL" clId="{B47B94C2-8352-4796-AF45-F4B117540E0E}" dt="2025-05-27T13:31:38.074" v="211" actId="14826"/>
        <pc:sldMkLst>
          <pc:docMk/>
          <pc:sldMk cId="2302061009" sldId="275"/>
        </pc:sldMkLst>
        <pc:picChg chg="mod">
          <ac:chgData name="Mrs. Fiona Irakoze" userId="73a81fb0-9dab-4bb2-986a-01549c2b082d" providerId="ADAL" clId="{B47B94C2-8352-4796-AF45-F4B117540E0E}" dt="2025-05-27T13:31:38.074" v="211" actId="14826"/>
          <ac:picMkLst>
            <pc:docMk/>
            <pc:sldMk cId="2302061009" sldId="275"/>
            <ac:picMk id="5" creationId="{DF148CAF-6A5B-50EF-75BA-C196BEF04EA0}"/>
          </ac:picMkLst>
        </pc:picChg>
      </pc:sldChg>
      <pc:sldChg chg="addSp delSp modSp mod modTransition">
        <pc:chgData name="Mrs. Fiona Irakoze" userId="73a81fb0-9dab-4bb2-986a-01549c2b082d" providerId="ADAL" clId="{B47B94C2-8352-4796-AF45-F4B117540E0E}" dt="2025-05-27T13:31:50.030" v="213" actId="26606"/>
        <pc:sldMkLst>
          <pc:docMk/>
          <pc:sldMk cId="262190191" sldId="276"/>
        </pc:sldMkLst>
        <pc:spChg chg="del">
          <ac:chgData name="Mrs. Fiona Irakoze" userId="73a81fb0-9dab-4bb2-986a-01549c2b082d" providerId="ADAL" clId="{B47B94C2-8352-4796-AF45-F4B117540E0E}" dt="2025-05-27T13:31:50.030" v="213" actId="26606"/>
          <ac:spMkLst>
            <pc:docMk/>
            <pc:sldMk cId="262190191" sldId="276"/>
            <ac:spMk id="10" creationId="{E2BA2BD9-7B54-4190-8F06-3EF3658A0020}"/>
          </ac:spMkLst>
        </pc:spChg>
        <pc:spChg chg="add">
          <ac:chgData name="Mrs. Fiona Irakoze" userId="73a81fb0-9dab-4bb2-986a-01549c2b082d" providerId="ADAL" clId="{B47B94C2-8352-4796-AF45-F4B117540E0E}" dt="2025-05-27T13:31:50.030" v="213" actId="26606"/>
          <ac:spMkLst>
            <pc:docMk/>
            <pc:sldMk cId="262190191" sldId="276"/>
            <ac:spMk id="15" creationId="{A93898FF-D987-4B0E-BFB4-85F5EB356D4D}"/>
          </ac:spMkLst>
        </pc:spChg>
        <pc:spChg chg="add">
          <ac:chgData name="Mrs. Fiona Irakoze" userId="73a81fb0-9dab-4bb2-986a-01549c2b082d" providerId="ADAL" clId="{B47B94C2-8352-4796-AF45-F4B117540E0E}" dt="2025-05-27T13:31:50.030" v="213" actId="26606"/>
          <ac:spMkLst>
            <pc:docMk/>
            <pc:sldMk cId="262190191" sldId="276"/>
            <ac:spMk id="17" creationId="{612F383F-B981-4BC3-9E2B-7BE938CEF3EC}"/>
          </ac:spMkLst>
        </pc:spChg>
        <pc:spChg chg="add">
          <ac:chgData name="Mrs. Fiona Irakoze" userId="73a81fb0-9dab-4bb2-986a-01549c2b082d" providerId="ADAL" clId="{B47B94C2-8352-4796-AF45-F4B117540E0E}" dt="2025-05-27T13:31:50.030" v="213" actId="26606"/>
          <ac:spMkLst>
            <pc:docMk/>
            <pc:sldMk cId="262190191" sldId="276"/>
            <ac:spMk id="19" creationId="{5AA485AD-076E-4077-A6E6-C3C9F0C39FF2}"/>
          </ac:spMkLst>
        </pc:spChg>
        <pc:spChg chg="add">
          <ac:chgData name="Mrs. Fiona Irakoze" userId="73a81fb0-9dab-4bb2-986a-01549c2b082d" providerId="ADAL" clId="{B47B94C2-8352-4796-AF45-F4B117540E0E}" dt="2025-05-27T13:31:50.030" v="213" actId="26606"/>
          <ac:spMkLst>
            <pc:docMk/>
            <pc:sldMk cId="262190191" sldId="276"/>
            <ac:spMk id="23" creationId="{42A4FC2C-047E-45A5-965D-8E1E3BF09BC6}"/>
          </ac:spMkLst>
        </pc:spChg>
        <pc:picChg chg="mod">
          <ac:chgData name="Mrs. Fiona Irakoze" userId="73a81fb0-9dab-4bb2-986a-01549c2b082d" providerId="ADAL" clId="{B47B94C2-8352-4796-AF45-F4B117540E0E}" dt="2025-05-27T13:31:50.030" v="213" actId="26606"/>
          <ac:picMkLst>
            <pc:docMk/>
            <pc:sldMk cId="262190191" sldId="276"/>
            <ac:picMk id="5" creationId="{E3A069B9-10F0-E666-0ADF-ED3106E998DC}"/>
          </ac:picMkLst>
        </pc:picChg>
        <pc:picChg chg="add">
          <ac:chgData name="Mrs. Fiona Irakoze" userId="73a81fb0-9dab-4bb2-986a-01549c2b082d" providerId="ADAL" clId="{B47B94C2-8352-4796-AF45-F4B117540E0E}" dt="2025-05-27T13:31:50.030" v="213" actId="26606"/>
          <ac:picMkLst>
            <pc:docMk/>
            <pc:sldMk cId="262190191" sldId="276"/>
            <ac:picMk id="21" creationId="{D088DBDF-80D5-4FC0-8A54-9D660B728DC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1629-580D-7144-0F7A-0FFEAC2158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B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46CBD8-CE23-062F-0752-F9B700D94E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B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D1A91-E2D9-B887-4686-C434D1583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35D4F-C87C-47F6-B422-9E5D4D45AB61}" type="datetimeFigureOut">
              <a:rPr lang="fr-BI" smtClean="0"/>
              <a:t>05/28/2025</a:t>
            </a:fld>
            <a:endParaRPr lang="fr-B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4B688-3CE9-6E04-EE5C-F3D218BB6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FB89B-F91A-92B0-2406-D55665AD2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B10C7-6EB0-4D7A-9217-795AECF80598}" type="slidenum">
              <a:rPr lang="fr-BI" smtClean="0"/>
              <a:t>‹N°›</a:t>
            </a:fld>
            <a:endParaRPr lang="fr-BI"/>
          </a:p>
        </p:txBody>
      </p:sp>
    </p:spTree>
    <p:extLst>
      <p:ext uri="{BB962C8B-B14F-4D97-AF65-F5344CB8AC3E}">
        <p14:creationId xmlns:p14="http://schemas.microsoft.com/office/powerpoint/2010/main" val="3892809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58F51-7F38-7C75-0641-94B8DA04E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C69E7-A43C-B141-92AA-1B617D380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E771C-2D73-B87A-4E9B-C448C114D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35D4F-C87C-47F6-B422-9E5D4D45AB61}" type="datetimeFigureOut">
              <a:rPr lang="fr-BI" smtClean="0"/>
              <a:t>05/28/2025</a:t>
            </a:fld>
            <a:endParaRPr lang="fr-B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88E1D-0B83-253C-1A69-92C5C14B7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DD0B69-D2A9-2FBE-12FD-13A53ED11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B10C7-6EB0-4D7A-9217-795AECF80598}" type="slidenum">
              <a:rPr lang="fr-BI" smtClean="0"/>
              <a:t>‹N°›</a:t>
            </a:fld>
            <a:endParaRPr lang="fr-BI"/>
          </a:p>
        </p:txBody>
      </p:sp>
    </p:spTree>
    <p:extLst>
      <p:ext uri="{BB962C8B-B14F-4D97-AF65-F5344CB8AC3E}">
        <p14:creationId xmlns:p14="http://schemas.microsoft.com/office/powerpoint/2010/main" val="1694097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E968F-4A36-3545-FCF6-8E30B3E26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B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1BB76A-7726-1BED-A321-83D3A9AFB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89CBF-1B69-E46C-33AB-B4BEDB812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35D4F-C87C-47F6-B422-9E5D4D45AB61}" type="datetimeFigureOut">
              <a:rPr lang="fr-BI" smtClean="0"/>
              <a:t>05/28/2025</a:t>
            </a:fld>
            <a:endParaRPr lang="fr-B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4C7600-47D7-76C6-4B74-730D496EC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2FC06-E73B-A38C-9454-85A5F0051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B10C7-6EB0-4D7A-9217-795AECF80598}" type="slidenum">
              <a:rPr lang="fr-BI" smtClean="0"/>
              <a:t>‹N°›</a:t>
            </a:fld>
            <a:endParaRPr lang="fr-BI"/>
          </a:p>
        </p:txBody>
      </p:sp>
    </p:spTree>
    <p:extLst>
      <p:ext uri="{BB962C8B-B14F-4D97-AF65-F5344CB8AC3E}">
        <p14:creationId xmlns:p14="http://schemas.microsoft.com/office/powerpoint/2010/main" val="3446479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2756E-F937-01E0-ED44-6553CE3EA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978CE-51BD-7619-5F2B-8DD7043D94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3A450B-504E-B6A0-8DA5-103AB5E1A9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0F9E61-AF7C-8729-35CE-7AD5CC6A3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35D4F-C87C-47F6-B422-9E5D4D45AB61}" type="datetimeFigureOut">
              <a:rPr lang="fr-BI" smtClean="0"/>
              <a:t>05/28/2025</a:t>
            </a:fld>
            <a:endParaRPr lang="fr-B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E37239-9C4B-C5A2-87F8-69F425490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0F153-C33D-9C51-3702-0368DE21B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B10C7-6EB0-4D7A-9217-795AECF80598}" type="slidenum">
              <a:rPr lang="fr-BI" smtClean="0"/>
              <a:t>‹N°›</a:t>
            </a:fld>
            <a:endParaRPr lang="fr-BI"/>
          </a:p>
        </p:txBody>
      </p:sp>
    </p:spTree>
    <p:extLst>
      <p:ext uri="{BB962C8B-B14F-4D97-AF65-F5344CB8AC3E}">
        <p14:creationId xmlns:p14="http://schemas.microsoft.com/office/powerpoint/2010/main" val="3248409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7F2BD-301B-3646-4AF6-B8E51C810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10CC5E-CB92-6531-0AFA-F7298EA6E2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7624E5-B62C-1519-FBDE-0917DD4BD2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B65D34-C041-0EB7-5DB5-702BF06E56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0983FA-DE87-EC27-5108-317D189A11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70BD33-CA89-E4DF-C5CD-232C10474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35D4F-C87C-47F6-B422-9E5D4D45AB61}" type="datetimeFigureOut">
              <a:rPr lang="fr-BI" smtClean="0"/>
              <a:t>05/28/2025</a:t>
            </a:fld>
            <a:endParaRPr lang="fr-B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7D4A2B-FAF2-8FE4-DA2D-67BB76ECB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2E753F-2F76-3A8B-80A5-C746271FA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B10C7-6EB0-4D7A-9217-795AECF80598}" type="slidenum">
              <a:rPr lang="fr-BI" smtClean="0"/>
              <a:t>‹N°›</a:t>
            </a:fld>
            <a:endParaRPr lang="fr-BI"/>
          </a:p>
        </p:txBody>
      </p:sp>
    </p:spTree>
    <p:extLst>
      <p:ext uri="{BB962C8B-B14F-4D97-AF65-F5344CB8AC3E}">
        <p14:creationId xmlns:p14="http://schemas.microsoft.com/office/powerpoint/2010/main" val="3590014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CEC02-AA45-ACE5-EC8A-F8C2A723C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ECDC64-B611-DE28-C162-9C3EB8457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35D4F-C87C-47F6-B422-9E5D4D45AB61}" type="datetimeFigureOut">
              <a:rPr lang="fr-BI" smtClean="0"/>
              <a:t>05/28/2025</a:t>
            </a:fld>
            <a:endParaRPr lang="fr-B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363CC1-5903-26F1-1304-6A0FF763F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5519F6-A0F9-6A53-FBF7-40982F836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B10C7-6EB0-4D7A-9217-795AECF80598}" type="slidenum">
              <a:rPr lang="fr-BI" smtClean="0"/>
              <a:t>‹N°›</a:t>
            </a:fld>
            <a:endParaRPr lang="fr-BI"/>
          </a:p>
        </p:txBody>
      </p:sp>
    </p:spTree>
    <p:extLst>
      <p:ext uri="{BB962C8B-B14F-4D97-AF65-F5344CB8AC3E}">
        <p14:creationId xmlns:p14="http://schemas.microsoft.com/office/powerpoint/2010/main" val="2492112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1F9BCE-C7E8-F9D0-96C3-A42D30748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35D4F-C87C-47F6-B422-9E5D4D45AB61}" type="datetimeFigureOut">
              <a:rPr lang="fr-BI" smtClean="0"/>
              <a:t>05/28/2025</a:t>
            </a:fld>
            <a:endParaRPr lang="fr-B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A32F11-A08E-C7E9-0792-69B76A9E5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E602B-4F37-F27A-453F-F93286C47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B10C7-6EB0-4D7A-9217-795AECF80598}" type="slidenum">
              <a:rPr lang="fr-BI" smtClean="0"/>
              <a:t>‹N°›</a:t>
            </a:fld>
            <a:endParaRPr lang="fr-BI"/>
          </a:p>
        </p:txBody>
      </p:sp>
    </p:spTree>
    <p:extLst>
      <p:ext uri="{BB962C8B-B14F-4D97-AF65-F5344CB8AC3E}">
        <p14:creationId xmlns:p14="http://schemas.microsoft.com/office/powerpoint/2010/main" val="2326084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953E5-7F2E-7451-0816-C4A6E779D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D9BA7-9254-A76F-E339-31D5EA2DC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5019E2-B5DD-03CD-5FCA-035F95647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856CD-118E-AA00-3673-251856E2E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35D4F-C87C-47F6-B422-9E5D4D45AB61}" type="datetimeFigureOut">
              <a:rPr lang="fr-BI" smtClean="0"/>
              <a:t>05/28/2025</a:t>
            </a:fld>
            <a:endParaRPr lang="fr-B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0C622E-4238-105C-FA67-8D95DF998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7E0E01-6C1C-66D4-984E-6B983BB22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B10C7-6EB0-4D7A-9217-795AECF80598}" type="slidenum">
              <a:rPr lang="fr-BI" smtClean="0"/>
              <a:t>‹N°›</a:t>
            </a:fld>
            <a:endParaRPr lang="fr-BI"/>
          </a:p>
        </p:txBody>
      </p:sp>
    </p:spTree>
    <p:extLst>
      <p:ext uri="{BB962C8B-B14F-4D97-AF65-F5344CB8AC3E}">
        <p14:creationId xmlns:p14="http://schemas.microsoft.com/office/powerpoint/2010/main" val="2630684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47C37-2182-6E0D-AD65-756582F73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E4064C-798D-F9D5-1B0C-C16EAC66D6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46548-22E7-B27F-F89C-9AE1C3A18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96F5D8-2B9B-BFEC-0F16-47B18DEA6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35D4F-C87C-47F6-B422-9E5D4D45AB61}" type="datetimeFigureOut">
              <a:rPr lang="fr-BI" smtClean="0"/>
              <a:t>05/28/2025</a:t>
            </a:fld>
            <a:endParaRPr lang="fr-B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A4BF9-EE61-B631-9003-E76187E7C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7BDC84-5F1D-1B1D-13BF-62E9561C7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B10C7-6EB0-4D7A-9217-795AECF80598}" type="slidenum">
              <a:rPr lang="fr-BI" smtClean="0"/>
              <a:t>‹N°›</a:t>
            </a:fld>
            <a:endParaRPr lang="fr-BI"/>
          </a:p>
        </p:txBody>
      </p:sp>
    </p:spTree>
    <p:extLst>
      <p:ext uri="{BB962C8B-B14F-4D97-AF65-F5344CB8AC3E}">
        <p14:creationId xmlns:p14="http://schemas.microsoft.com/office/powerpoint/2010/main" val="3337054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91185-C140-A73D-9B5C-840939119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46DB3C-1346-5794-5223-4119D3B5B5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7F61D-9B17-1BBC-096E-D930944D9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35D4F-C87C-47F6-B422-9E5D4D45AB61}" type="datetimeFigureOut">
              <a:rPr lang="fr-BI" smtClean="0"/>
              <a:t>05/28/2025</a:t>
            </a:fld>
            <a:endParaRPr lang="fr-B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404F3-60C3-7764-9FCF-F05A74E42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94CB2-748A-6740-474C-87DFECCB3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B10C7-6EB0-4D7A-9217-795AECF80598}" type="slidenum">
              <a:rPr lang="fr-BI" smtClean="0"/>
              <a:t>‹N°›</a:t>
            </a:fld>
            <a:endParaRPr lang="fr-BI"/>
          </a:p>
        </p:txBody>
      </p:sp>
    </p:spTree>
    <p:extLst>
      <p:ext uri="{BB962C8B-B14F-4D97-AF65-F5344CB8AC3E}">
        <p14:creationId xmlns:p14="http://schemas.microsoft.com/office/powerpoint/2010/main" val="2262417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1B838C-DCAD-69F9-5644-462E780759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7383D7-5B7A-B0D5-80B7-C39775A100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41BCC-CF0F-0ED4-79FD-D2A73105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35D4F-C87C-47F6-B422-9E5D4D45AB61}" type="datetimeFigureOut">
              <a:rPr lang="fr-BI" smtClean="0"/>
              <a:t>05/28/2025</a:t>
            </a:fld>
            <a:endParaRPr lang="fr-B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9B7A2-536C-9E58-BCD5-AB96CEFEC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389C2-EA71-03E2-5218-664821B47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B10C7-6EB0-4D7A-9217-795AECF80598}" type="slidenum">
              <a:rPr lang="fr-BI" smtClean="0"/>
              <a:t>‹N°›</a:t>
            </a:fld>
            <a:endParaRPr lang="fr-BI"/>
          </a:p>
        </p:txBody>
      </p:sp>
    </p:spTree>
    <p:extLst>
      <p:ext uri="{BB962C8B-B14F-4D97-AF65-F5344CB8AC3E}">
        <p14:creationId xmlns:p14="http://schemas.microsoft.com/office/powerpoint/2010/main" val="3994140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EC14A0-A26E-9838-3788-47A4C43F7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4E8114-237F-A1E0-92FC-195C43279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AF2EE-F29C-36D0-5D1A-ABA71889B4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835D4F-C87C-47F6-B422-9E5D4D45AB61}" type="datetimeFigureOut">
              <a:rPr lang="fr-BI" smtClean="0"/>
              <a:t>05/28/2025</a:t>
            </a:fld>
            <a:endParaRPr lang="fr-B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F26D0-1709-E2C5-B0AB-326ADEC72F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C0A05-07BF-F6FE-2BB9-054CD76238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EB10C7-6EB0-4D7A-9217-795AECF80598}" type="slidenum">
              <a:rPr lang="fr-BI" smtClean="0"/>
              <a:t>‹N°›</a:t>
            </a:fld>
            <a:endParaRPr lang="fr-BI"/>
          </a:p>
        </p:txBody>
      </p:sp>
    </p:spTree>
    <p:extLst>
      <p:ext uri="{BB962C8B-B14F-4D97-AF65-F5344CB8AC3E}">
        <p14:creationId xmlns:p14="http://schemas.microsoft.com/office/powerpoint/2010/main" val="1819601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B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6026FABE-82B1-3481-F8AD-BEC9D0624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319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3B2B734-D05D-F64C-61AE-70F987F0CE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7" b="791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5210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drape"/>
      </p:transition>
    </mc:Choice>
    <mc:Fallback xmlns="">
      <p:transition spd="slow" advClick="0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56C39B-C83A-8688-D944-38E657B66E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8" b="7858"/>
          <a:stretch/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02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2BA2BD9-7B54-4190-8F06-3EF3658A0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148CAF-6A5B-50EF-75BA-C196BEF04E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9" b="7909"/>
          <a:stretch/>
        </p:blipFill>
        <p:spPr>
          <a:xfrm>
            <a:off x="20" y="10"/>
            <a:ext cx="12191979" cy="6857988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2061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2F383F-B981-4BC3-9E2B-7BE938CE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625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A485AD-076E-4077-A6E6-C3C9F0C39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088DBDF-80D5-4FC0-8A54-9D660B728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A069B9-10F0-E666-0ADF-ED3106E998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8" b="7898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90191"/>
      </p:ext>
    </p:extLst>
  </p:cSld>
  <p:clrMapOvr>
    <a:masterClrMapping/>
  </p:clrMapOvr>
  <p:transition spd="slow" advClick="0" advTm="5000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2F383F-B981-4BC3-9E2B-7BE938CE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625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A485AD-076E-4077-A6E6-C3C9F0C39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088DBDF-80D5-4FC0-8A54-9D660B728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183E91-997A-3A97-6035-07157242FC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8" b="7898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19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5000">
        <p:circle/>
      </p:transition>
    </mc:Choice>
    <mc:Fallback xmlns="">
      <p:transition spd="slow" advClick="0" advTm="5000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47A655C-47E2-E0D3-62B5-64C8399F72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449790"/>
      </p:ext>
    </p:extLst>
  </p:cSld>
  <p:clrMapOvr>
    <a:masterClrMapping/>
  </p:clrMapOvr>
  <p:transition spd="slow" advClick="0" advTm="5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C98A213-5994-475E-B327-DC6EC27FB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2E26759-823A-1F3B-E056-744024B4B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670218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100"/>
              <a:t>Day 1                      Day 2                       Day 3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4B030A0D-0DAD-4A99-89BB-419527D6A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1800088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Une image contenant capture d’écran, Graphique, point&#10;&#10;Le contenu généré par l’IA peut être incorrect.">
            <a:extLst>
              <a:ext uri="{FF2B5EF4-FFF2-40B4-BE49-F238E27FC236}">
                <a16:creationId xmlns:a16="http://schemas.microsoft.com/office/drawing/2014/main" id="{1C5A9615-FA65-7BB2-97AE-B5F8E3EB1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679" y="2619784"/>
            <a:ext cx="3600041" cy="3600041"/>
          </a:xfrm>
          <a:prstGeom prst="rect">
            <a:avLst/>
          </a:prstGeom>
        </p:spPr>
      </p:pic>
      <p:pic>
        <p:nvPicPr>
          <p:cNvPr id="4" name="Image 3" descr="Une image contenant capture d’écran, Graphique, point&#10;&#10;Le contenu généré par l’IA peut être incorrect.">
            <a:extLst>
              <a:ext uri="{FF2B5EF4-FFF2-40B4-BE49-F238E27FC236}">
                <a16:creationId xmlns:a16="http://schemas.microsoft.com/office/drawing/2014/main" id="{EB0D1CBC-55F2-A8B4-A808-61A8EFDB6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979" y="2619784"/>
            <a:ext cx="3600041" cy="360004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7C761F3-388E-939B-1E5A-D30F66014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2465" y="2619784"/>
            <a:ext cx="3600042" cy="360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37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6</Words>
  <Application>Microsoft Office PowerPoint</Application>
  <PresentationFormat>Grand écran</PresentationFormat>
  <Paragraphs>1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Day 1                      Day 2                       Day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Mrs. Fiona Irakoze</dc:creator>
  <cp:lastModifiedBy>Mrs. Fiona Irakoze</cp:lastModifiedBy>
  <cp:revision>1</cp:revision>
  <dcterms:created xsi:type="dcterms:W3CDTF">2025-05-26T09:09:34Z</dcterms:created>
  <dcterms:modified xsi:type="dcterms:W3CDTF">2025-05-28T10:02:11Z</dcterms:modified>
</cp:coreProperties>
</file>